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64" r:id="rId2"/>
    <p:sldId id="256" r:id="rId3"/>
    <p:sldId id="265" r:id="rId4"/>
    <p:sldId id="258" r:id="rId5"/>
    <p:sldId id="259" r:id="rId6"/>
    <p:sldId id="260" r:id="rId7"/>
    <p:sldId id="257" r:id="rId8"/>
    <p:sldId id="261" r:id="rId9"/>
    <p:sldId id="262" r:id="rId10"/>
    <p:sldId id="266" r:id="rId11"/>
    <p:sldId id="267" r:id="rId12"/>
    <p:sldId id="268" r:id="rId13"/>
    <p:sldId id="263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3333FF"/>
    <a:srgbClr val="66FF66"/>
    <a:srgbClr val="FF33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C28394-4DC8-4ED3-B7ED-E4163E991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995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CE0F99-0D47-41F5-8ECE-28E2F0468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481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17660-1C59-4516-9ECC-C69137934CA3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08C26-88D7-404D-8FF0-16DB8C3AE065}" type="slidenum">
              <a:rPr lang="en-US"/>
              <a:pPr/>
              <a:t>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ED417-D036-4038-B4BB-051C6246CB8D}" type="slidenum">
              <a:rPr lang="en-US"/>
              <a:pPr/>
              <a:t>5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5CC0E-57AE-449F-8B61-AA6830B2C917}" type="slidenum">
              <a:rPr lang="en-US"/>
              <a:pPr/>
              <a:t>6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17F79-FB95-415B-BD77-4BAE12375A99}" type="slidenum">
              <a:rPr lang="en-US"/>
              <a:pPr/>
              <a:t>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4F95B-DCBD-418C-9904-8DEAFA03E3F0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10545-3662-4084-A872-4EF24468632D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FA40A-287D-4E63-950C-55DA026659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13764-6034-4920-B075-BAB7B89D14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4722-18CF-452E-B154-A2BF1712A3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3F6785-9196-4B0C-9FC9-35702A29F0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617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CA8489D-B47C-4AE9-BB9F-89874BF27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B3F501-34B2-420B-9A2C-928ADFA31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B23BA29-0327-4C6C-A995-57A15787EB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0C8E78B-3680-4616-A9CB-B09A44B81B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10DC9-179B-4F69-AD43-2A5F713C0D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221777-3E08-46E4-BED9-D87114DC4B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12D3EF-6FB3-4A37-BD57-15328D5ECE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3AD25B7-F798-4649-9FAF-2E84769C3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BA50B70-42EE-40F2-9BA0-0E6162F50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25.png"/><Relationship Id="rId4" Type="http://schemas.openxmlformats.org/officeDocument/2006/relationships/image" Target="../media/image1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51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3.png"/><Relationship Id="rId5" Type="http://schemas.openxmlformats.org/officeDocument/2006/relationships/image" Target="../media/image14.jpe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848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8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ণি</a:t>
            </a:r>
            <a:r>
              <a:rPr lang="as-IN" sz="8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ত </a:t>
            </a:r>
            <a:r>
              <a:rPr lang="as-IN" sz="8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বিষয়ের ক্লাসে</a:t>
            </a:r>
          </a:p>
          <a:p>
            <a:pPr algn="ctr"/>
            <a:r>
              <a:rPr lang="as-IN" sz="80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8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1" descr="soma-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78263"/>
            <a:ext cx="4343400" cy="282733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31270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62000" y="381000"/>
                <a:ext cx="7848600" cy="203132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বক্রতলের </a:t>
                </a:r>
                <a:r>
                  <a:rPr lang="en-US" sz="4000" dirty="0" err="1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40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4000" dirty="0" err="1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40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40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 * </a:t>
                </a:r>
                <a:r>
                  <a:rPr lang="en-US" sz="4000" dirty="0" err="1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54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l-GR" sz="5400" i="1" smtClean="0">
                        <a:solidFill>
                          <a:srgbClr val="3333FF"/>
                        </a:solidFill>
                        <a:latin typeface="Cambria Math"/>
                      </a:rPr>
                      <m:t>𝜋</m:t>
                    </m:r>
                    <m:r>
                      <a:rPr lang="el-GR" sz="5400" i="1" smtClean="0">
                        <a:solidFill>
                          <a:srgbClr val="3333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5400" dirty="0" smtClean="0">
                    <a:solidFill>
                      <a:srgbClr val="3333FF"/>
                    </a:solidFill>
                    <a:latin typeface="NikoshBAN" pitchFamily="2" charset="0"/>
                    <a:cs typeface="NikoshBAN" pitchFamily="2" charset="0"/>
                  </a:rPr>
                  <a:t>rh</a:t>
                </a:r>
                <a:endParaRPr lang="en-US" sz="5400" dirty="0">
                  <a:solidFill>
                    <a:srgbClr val="3333FF"/>
                  </a:solidFill>
                </a:endParaRPr>
              </a:p>
              <a:p>
                <a:endParaRPr lang="en-US" sz="3200" dirty="0">
                  <a:solidFill>
                    <a:srgbClr val="3333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1000"/>
                <a:ext cx="7848600" cy="203132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717" t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762000" y="2362200"/>
                <a:ext cx="7848600" cy="2062103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সমগ্রতলের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l-GR" sz="4000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+2</a:t>
                </a:r>
                <a14:m>
                  <m:oMath xmlns:m="http://schemas.openxmlformats.org/officeDocument/2006/math">
                    <m:r>
                      <a:rPr lang="el-GR" sz="400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  <m:r>
                      <a:rPr lang="el-GR" sz="40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rh+</a:t>
                </a:r>
                <a:r>
                  <a:rPr lang="el-GR" sz="4000" dirty="0" smtClean="0">
                    <a:solidFill>
                      <a:srgbClr val="00206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400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en-US" sz="4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  2</a:t>
                </a:r>
                <a14:m>
                  <m:oMath xmlns:m="http://schemas.openxmlformats.org/officeDocument/2006/math">
                    <m:r>
                      <a:rPr lang="el-GR" sz="480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  <m:r>
                      <a:rPr lang="el-GR" sz="48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r(r+h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4000" dirty="0">
                  <a:solidFill>
                    <a:srgbClr val="002060"/>
                  </a:solidFill>
                </a:endParaRPr>
              </a:p>
              <a:p>
                <a:endPara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362200"/>
                <a:ext cx="7848600" cy="206210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717" t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762000" y="4419600"/>
                <a:ext cx="7848600" cy="1846659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আয়তন=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* 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উচ্চত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l-GR" sz="6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6000" i="1" smtClean="0">
                        <a:solidFill>
                          <a:srgbClr val="FF0000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60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h</a:t>
                </a:r>
                <a:endParaRPr lang="en-US" sz="6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419600"/>
                <a:ext cx="7848600" cy="1846659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4115" t="-12871" b="-25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592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82000" cy="181588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সমস্যা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সমবত্তভূমিক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10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7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28600" y="1860683"/>
                <a:ext cx="8382000" cy="343529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সমাধান:</a:t>
                </a:r>
              </a:p>
              <a:p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মনেকরি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,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বেলনের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h=10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ব্যসার্ধ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r=7সে.মি.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বেলনের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l-GR" sz="320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h=3.1416 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৭</m:t>
                        </m:r>
                      </m:e>
                      <m:sup>
                        <m: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* 10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সে.মি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                     =1539.38 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ঘনসে.মি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.(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)।</a:t>
                </a:r>
              </a:p>
              <a:p>
                <a:endParaRPr lang="en-US" sz="3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60683"/>
                <a:ext cx="8382000" cy="343529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891" t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28600" y="5029200"/>
                <a:ext cx="8382000" cy="1815882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সমগ্রপৃষ্ঠের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l-GR" sz="3600" i="1" smtClean="0">
                        <a:solidFill>
                          <a:srgbClr val="002060"/>
                        </a:solidFill>
                        <a:latin typeface="Cambria Math"/>
                      </a:rPr>
                      <m:t>𝜋</m:t>
                    </m:r>
                    <m:r>
                      <a:rPr lang="el-GR" sz="360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r(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r+h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 =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2 *3.1416 *7(7+10) =747.7 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বর্গসে.মি</a:t>
                </a:r>
                <a:r>
                  <a:rPr lang="en-US" sz="40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.(</a:t>
                </a:r>
                <a:r>
                  <a:rPr lang="en-US" sz="4000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600" dirty="0">
                  <a:solidFill>
                    <a:srgbClr val="002060"/>
                  </a:solidFill>
                </a:endParaRPr>
              </a:p>
              <a:p>
                <a:endPara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29200"/>
                <a:ext cx="8382000" cy="181588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2618" t="-5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747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419523"/>
            <a:ext cx="6629400" cy="292387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সমস্যা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সে.মি.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417874"/>
            <a:ext cx="6705600" cy="23391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FF"/>
                </a:solidFill>
              </a:rPr>
              <a:t>সমস্যা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সে.মি.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3333FF"/>
              </a:solidFill>
            </a:endParaRPr>
          </a:p>
        </p:txBody>
      </p:sp>
      <p:sp>
        <p:nvSpPr>
          <p:cNvPr id="5" name="Curved Down Ribbon 4"/>
          <p:cNvSpPr/>
          <p:nvPr/>
        </p:nvSpPr>
        <p:spPr>
          <a:xfrm>
            <a:off x="1447800" y="152400"/>
            <a:ext cx="6477000" cy="1295400"/>
          </a:xfrm>
          <a:prstGeom prst="ellipseRibbon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5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064603"/>
            <a:ext cx="5791200" cy="415498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আয়তকার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মুড়িয়ে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পৃষ্ঠতলের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838200" y="228600"/>
            <a:ext cx="5943600" cy="17526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52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66800" y="304800"/>
            <a:ext cx="6705600" cy="2093799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819400"/>
            <a:ext cx="7315200" cy="230832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16.4</a:t>
            </a:r>
          </a:p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– 15, 16 ,17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21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399"/>
            <a:ext cx="9144000" cy="5830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47700" y="952500"/>
            <a:ext cx="7848600" cy="4953000"/>
          </a:xfrm>
          <a:prstGeom prst="rect">
            <a:avLst/>
          </a:prstGeom>
          <a:noFill/>
        </p:spPr>
        <p:txBody>
          <a:bodyPr wrap="non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93758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2336" y="381000"/>
            <a:ext cx="7086600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dirty="0">
                <a:latin typeface="Vrinda" pitchFamily="34" charset="0"/>
                <a:cs typeface="Vrinda" pitchFamily="34" charset="0"/>
              </a:rPr>
              <a:t> </a:t>
            </a:r>
            <a:r>
              <a:rPr lang="en-US" sz="8000" dirty="0" smtClean="0">
                <a:latin typeface="Vrinda" pitchFamily="34" charset="0"/>
                <a:cs typeface="Vrinda" pitchFamily="34" charset="0"/>
              </a:rPr>
              <a:t>  </a:t>
            </a:r>
            <a:r>
              <a:rPr lang="en-US" sz="6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382000" cy="5078313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>
            <a:spAutoFit/>
          </a:bodyPr>
          <a:lstStyle/>
          <a:p>
            <a:r>
              <a:rPr lang="bn-BD" sz="4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কমল কান্ত তালুকদার </a:t>
            </a:r>
          </a:p>
          <a:p>
            <a:r>
              <a:rPr lang="bn-BD" sz="4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এম,এ,বি,এড </a:t>
            </a:r>
          </a:p>
          <a:p>
            <a:r>
              <a:rPr lang="bn-BD" sz="44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44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bn-BD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এল,পি,উচ্চ বিদ্যালয়।</a:t>
            </a:r>
          </a:p>
          <a:p>
            <a:r>
              <a:rPr lang="bn-BD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ছাতক,সুনামগঞ্জ। </a:t>
            </a:r>
          </a:p>
          <a:p>
            <a:r>
              <a:rPr lang="bn-BD" sz="4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en-US" sz="44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0171</a:t>
            </a:r>
            <a:r>
              <a:rPr lang="bn-BD" sz="44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৪৫২৯২৪৯ </a:t>
            </a:r>
            <a:endParaRPr lang="en-US" sz="4400" b="1" u="sng" dirty="0">
              <a:solidFill>
                <a:srgbClr val="3333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rinda" pitchFamily="34" charset="0"/>
              <a:cs typeface="Vrind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3333FF"/>
                </a:solidFill>
                <a:latin typeface="Vrinda" pitchFamily="34" charset="0"/>
                <a:cs typeface="Vrinda" pitchFamily="34" charset="0"/>
              </a:rPr>
              <a:t>E-mail:komalkanta70@gmail.com</a:t>
            </a:r>
            <a:endParaRPr lang="en-US" sz="4000" dirty="0">
              <a:solidFill>
                <a:srgbClr val="3333FF"/>
              </a:solidFill>
              <a:latin typeface="Vrinda" pitchFamily="34" charset="0"/>
              <a:cs typeface="Vrinda" pitchFamily="34" charset="0"/>
            </a:endParaRPr>
          </a:p>
        </p:txBody>
      </p:sp>
      <p:pic>
        <p:nvPicPr>
          <p:cNvPr id="5" name="Picture 4" descr="K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133600"/>
            <a:ext cx="3505200" cy="3048000"/>
          </a:xfrm>
          <a:prstGeom prst="ellipse">
            <a:avLst/>
          </a:prstGeom>
          <a:ln w="63500" cap="rnd">
            <a:solidFill>
              <a:srgbClr val="99FF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524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8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80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US" sz="8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855" y="1993879"/>
            <a:ext cx="7696200" cy="38779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bn-BD" sz="5400" b="1" dirty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5400" b="1" dirty="0" err="1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পরিমি</a:t>
            </a:r>
            <a:r>
              <a:rPr lang="bn-BD" sz="5400" b="1" dirty="0" smtClean="0">
                <a:solidFill>
                  <a:srgbClr val="FF66FF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bn-BD" sz="5400" b="1" dirty="0">
              <a:solidFill>
                <a:srgbClr val="FF66FF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5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অধ্যায়ঃ১</a:t>
            </a:r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৬.৪</a:t>
            </a:r>
            <a:endParaRPr lang="bn-BD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lvl="8">
              <a:defRPr/>
            </a:pPr>
            <a:r>
              <a:rPr lang="en-US" sz="3000" b="1" dirty="0" smtClean="0">
                <a:solidFill>
                  <a:srgbClr val="3399FF"/>
                </a:solidFill>
                <a:cs typeface="Vrinda" pitchFamily="2" charset="0"/>
              </a:rPr>
              <a:t>           </a:t>
            </a:r>
            <a:endParaRPr lang="bn-BD" sz="3000" b="1" dirty="0">
              <a:solidFill>
                <a:srgbClr val="3399FF"/>
              </a:solidFill>
              <a:cs typeface="Vrin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83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371600" y="457200"/>
            <a:ext cx="48006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1629641"/>
            <a:ext cx="2828925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" y="4268133"/>
            <a:ext cx="3137342" cy="2589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4267200"/>
            <a:ext cx="3782291" cy="24851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545540"/>
            <a:ext cx="3600450" cy="2654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4673">
            <a:off x="7223301" y="534367"/>
            <a:ext cx="1870027" cy="3334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7400" y="5486401"/>
            <a:ext cx="29718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001000" y="1066800"/>
            <a:ext cx="533400" cy="31393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সি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লি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ণ্ডা</a:t>
            </a:r>
            <a:endParaRPr lang="en-US" sz="36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র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918" y="914401"/>
            <a:ext cx="5271418" cy="3968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0" y="1447800"/>
            <a:ext cx="685800" cy="2585323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</a:t>
            </a:r>
          </a:p>
          <a:p>
            <a:r>
              <a:rPr lang="en-US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4200" y="2590800"/>
            <a:ext cx="685800" cy="92333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914400"/>
            <a:ext cx="6781800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dirty="0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dirty="0" err="1" smtClean="0">
                <a:solidFill>
                  <a:srgbClr val="99FF33"/>
                </a:solidFill>
                <a:latin typeface="NikoshBAN" pitchFamily="2" charset="0"/>
                <a:cs typeface="NikoshBAN" pitchFamily="2" charset="0"/>
              </a:rPr>
              <a:t>আজকেরপাঠ</a:t>
            </a:r>
            <a:endParaRPr lang="en-US" sz="8800" dirty="0">
              <a:solidFill>
                <a:srgbClr val="99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3276600"/>
            <a:ext cx="7620000" cy="227754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200" dirty="0">
                <a:cs typeface="Vrinda" pitchFamily="34" charset="0"/>
              </a:rPr>
              <a:t>  </a:t>
            </a:r>
            <a:r>
              <a:rPr lang="en-US" sz="11800" dirty="0" err="1">
                <a:solidFill>
                  <a:srgbClr val="FF3300"/>
                </a:solidFill>
                <a:latin typeface="NikoshBAN" pitchFamily="2" charset="0"/>
                <a:cs typeface="NikoshBAN" pitchFamily="2" charset="0"/>
              </a:rPr>
              <a:t>সিলিণ্ডার</a:t>
            </a:r>
            <a:endParaRPr lang="en-US" sz="11800" dirty="0">
              <a:solidFill>
                <a:srgbClr val="FF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8800" dirty="0" err="1">
                <a:solidFill>
                  <a:srgbClr val="FF0000"/>
                </a:solidFill>
                <a:cs typeface="Vrinda" pitchFamily="34" charset="0"/>
              </a:rPr>
              <a:t>শিখন</a:t>
            </a:r>
            <a:r>
              <a:rPr lang="en-US" sz="8800" dirty="0">
                <a:solidFill>
                  <a:srgbClr val="FF0000"/>
                </a:solidFill>
                <a:cs typeface="Vrinda" pitchFamily="34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cs typeface="Vrinda" pitchFamily="34" charset="0"/>
              </a:rPr>
              <a:t>ফল</a:t>
            </a:r>
            <a:endParaRPr lang="en-US" sz="8800" dirty="0">
              <a:solidFill>
                <a:srgbClr val="FF0000"/>
              </a:solidFill>
              <a:cs typeface="Vrinda" pitchFamily="34" charset="0"/>
            </a:endParaRPr>
          </a:p>
        </p:txBody>
      </p:sp>
      <p:grpSp>
        <p:nvGrpSpPr>
          <p:cNvPr id="2" name="Diagram 5"/>
          <p:cNvGrpSpPr>
            <a:grpSpLocks noChangeAspect="1"/>
          </p:cNvGrpSpPr>
          <p:nvPr/>
        </p:nvGrpSpPr>
        <p:grpSpPr bwMode="auto">
          <a:xfrm>
            <a:off x="685800" y="1981200"/>
            <a:ext cx="7772400" cy="4114800"/>
            <a:chOff x="432" y="860"/>
            <a:chExt cx="4896" cy="2592"/>
          </a:xfrm>
        </p:grpSpPr>
      </p:grp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85800" y="1828800"/>
            <a:ext cx="7772400" cy="680186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১.ঘনবস্তু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২.সিলিন্ডার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৩.সিলিন্ডারের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বক্রতলের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৪.সিলিন্ডারের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৩.সিলিন্ডারের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002060"/>
              </a:solidFill>
              <a:latin typeface="Vrinda" pitchFamily="34" charset="0"/>
              <a:cs typeface="Vrinda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Vrinda" pitchFamily="34" charset="0"/>
              <a:cs typeface="Vrinda" pitchFamily="34" charset="0"/>
            </a:endParaRPr>
          </a:p>
          <a:p>
            <a:endParaRPr lang="en-US" sz="3200" dirty="0">
              <a:solidFill>
                <a:srgbClr val="002060"/>
              </a:solidFill>
              <a:latin typeface="Vrinda" pitchFamily="34" charset="0"/>
              <a:cs typeface="Vrinda" pitchFamily="34" charset="0"/>
            </a:endParaRPr>
          </a:p>
          <a:p>
            <a:pPr>
              <a:spcBef>
                <a:spcPct val="50000"/>
              </a:spcBef>
            </a:pPr>
            <a:endParaRPr lang="en-US" sz="3200" dirty="0">
              <a:solidFill>
                <a:srgbClr val="002060"/>
              </a:solidFill>
              <a:latin typeface="Vrinda" pitchFamily="34" charset="0"/>
              <a:cs typeface="Vrinda" pitchFamily="34" charset="0"/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2060"/>
              </a:solidFill>
              <a:latin typeface="Vrinda" pitchFamily="34" charset="0"/>
              <a:cs typeface="Vrind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219200" y="1295400"/>
            <a:ext cx="2590800" cy="4648200"/>
          </a:xfrm>
          <a:prstGeom prst="can">
            <a:avLst>
              <a:gd name="adj" fmla="val 44853"/>
            </a:avLst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ight Brace 1"/>
          <p:cNvSpPr/>
          <p:nvPr/>
        </p:nvSpPr>
        <p:spPr>
          <a:xfrm>
            <a:off x="2667000" y="2209800"/>
            <a:ext cx="381000" cy="30480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362200" y="1828800"/>
            <a:ext cx="1447800" cy="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1828800"/>
            <a:ext cx="0" cy="4114800"/>
          </a:xfrm>
          <a:prstGeom prst="line">
            <a:avLst/>
          </a:prstGeom>
          <a:ln w="762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 rot="16200000">
            <a:off x="2828925" y="1000125"/>
            <a:ext cx="381000" cy="127635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3352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=h</a:t>
            </a:r>
            <a:endParaRPr lang="en-US" sz="48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500" y="634425"/>
            <a:ext cx="2019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=r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2" grpId="0" animBg="1"/>
      <p:bldP spid="11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67894200" y="1447800"/>
            <a:ext cx="1447800" cy="4038600"/>
          </a:xfrm>
          <a:prstGeom prst="can">
            <a:avLst>
              <a:gd name="adj" fmla="val 6973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152400" y="1600200"/>
            <a:ext cx="1828800" cy="1828800"/>
          </a:xfrm>
          <a:prstGeom prst="flowChartConnector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rgbClr val="00B0F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-1828800" y="2057400"/>
            <a:ext cx="3810000" cy="2667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228600" y="3886200"/>
            <a:ext cx="1600200" cy="1905000"/>
          </a:xfrm>
          <a:prstGeom prst="flowChartConnector">
            <a:avLst/>
          </a:prstGeom>
          <a:blipFill>
            <a:blip r:embed="rId4" cstate="print"/>
            <a:tile tx="0" ty="0" sx="100000" sy="100000" flip="none" algn="tl"/>
          </a:blipFill>
          <a:ln w="28575">
            <a:solidFill>
              <a:srgbClr val="3333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52400" y="1143000"/>
            <a:ext cx="1828800" cy="4953000"/>
          </a:xfrm>
          <a:prstGeom prst="can">
            <a:avLst>
              <a:gd name="adj" fmla="val 67708"/>
            </a:avLst>
          </a:prstGeom>
          <a:blipFill>
            <a:blip r:embed="rId6" cstate="print"/>
            <a:tile tx="0" ty="0" sx="100000" sy="100000" flip="none" algn="tl"/>
          </a:blipFill>
          <a:ln w="2857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419600" y="591403"/>
                <a:ext cx="2057400" cy="46166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ক্ষেত্রফল=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91403"/>
                <a:ext cx="2057400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443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58619273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61" name="Equation" r:id="rId8" imgW="114120" imgH="21564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4217743" y="5634335"/>
                <a:ext cx="1725857" cy="461665"/>
              </a:xfrm>
              <a:prstGeom prst="rect">
                <a:avLst/>
              </a:prstGeom>
              <a:solidFill>
                <a:srgbClr val="FF33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ক্ষেত্রফল=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43" y="5634335"/>
                <a:ext cx="1725857" cy="461665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565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2971800" y="2057400"/>
                <a:ext cx="167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2</a:t>
                </a:r>
                <a:r>
                  <a:rPr lang="el-GR" sz="3200" dirty="0" smtClean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3200" i="1" smtClean="0">
                        <a:solidFill>
                          <a:srgbClr val="00B0F0"/>
                        </a:solidFill>
                        <a:latin typeface="Cambria Math"/>
                      </a:rPr>
                      <m:t>𝜋</m:t>
                    </m:r>
                    <m:r>
                      <a:rPr lang="el-GR" sz="320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r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057400"/>
                <a:ext cx="1676400" cy="584775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181600" y="3198168"/>
            <a:ext cx="83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h</a:t>
            </a:r>
            <a:endParaRPr lang="en-US" sz="4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385748" y="3198168"/>
                <a:ext cx="2604431" cy="584775"/>
              </a:xfrm>
              <a:prstGeom prst="rect">
                <a:avLst/>
              </a:prstGeom>
              <a:solidFill>
                <a:srgbClr val="FF3300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ক্ষেত্রফল=2</a:t>
                </a:r>
                <a:r>
                  <a:rPr lang="el-GR" sz="3200" dirty="0" smtClean="0"/>
                  <a:t> </a:t>
                </a:r>
                <a14:m>
                  <m:oMath xmlns:m="http://schemas.openxmlformats.org/officeDocument/2006/math">
                    <m:r>
                      <a:rPr lang="el-GR" sz="3200" i="1" smtClean="0">
                        <a:latin typeface="Cambria Math"/>
                      </a:rPr>
                      <m:t>𝜋</m:t>
                    </m:r>
                    <m:r>
                      <a:rPr lang="el-GR" sz="320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rh</a:t>
                </a:r>
                <a:endParaRPr lang="en-US" sz="32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48" y="3198168"/>
                <a:ext cx="2604431" cy="58477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l="-6089" t="-12500" r="-515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908 L 3.33333E-6 -0.08601 C 3.33333E-6 -0.14196 0.06892 -0.21086 0.125 -0.21086 L 0.25 -0.2108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11653 L -0.00417 0.00855 C -0.00417 0.06451 0.06476 0.13341 0.12083 0.13341 L 0.24583 0.13341 " pathEditMode="relative" rAng="0" ptsTypes="FfFF">
                                      <p:cBhvr>
                                        <p:cTn id="2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0.01665 L 0.45 0.0166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20487" grpId="0" animBg="1"/>
      <p:bldP spid="20488" grpId="0" animBg="1"/>
      <p:bldP spid="2" grpId="0" animBg="1"/>
      <p:bldP spid="4" grpId="0" animBg="1"/>
      <p:bldP spid="5" grpId="0" animBg="1"/>
      <p:bldP spid="6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425</TotalTime>
  <Words>210</Words>
  <Application>Microsoft Office PowerPoint</Application>
  <PresentationFormat>On-screen Show (4:3)</PresentationFormat>
  <Paragraphs>67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BlackTie</vt:lpstr>
      <vt:lpstr>Equation</vt:lpstr>
      <vt:lpstr>Slide 1</vt:lpstr>
      <vt:lpstr>Slide 2</vt:lpstr>
      <vt:lpstr>বিষয়:গণিত</vt:lpstr>
      <vt:lpstr>Slide 4</vt:lpstr>
      <vt:lpstr>Slide 5</vt:lpstr>
      <vt:lpstr>Slide 6</vt:lpstr>
      <vt:lpstr>শিখন ফল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kkk</dc:creator>
  <cp:lastModifiedBy>Komal Kanta</cp:lastModifiedBy>
  <cp:revision>79</cp:revision>
  <dcterms:created xsi:type="dcterms:W3CDTF">2014-10-28T14:02:36Z</dcterms:created>
  <dcterms:modified xsi:type="dcterms:W3CDTF">2015-05-03T08:51:50Z</dcterms:modified>
</cp:coreProperties>
</file>